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558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DF9B-4D46-4321-A78C-E92BCC3A0A38}" type="datetimeFigureOut">
              <a:rPr lang="zh-TW" altLang="en-US" smtClean="0"/>
              <a:pPr/>
              <a:t>2018/8/31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469A-C682-4B2D-BB1F-3D83E4AE20F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DF9B-4D46-4321-A78C-E92BCC3A0A38}" type="datetimeFigureOut">
              <a:rPr lang="zh-TW" altLang="en-US" smtClean="0"/>
              <a:pPr/>
              <a:t>2018/8/31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469A-C682-4B2D-BB1F-3D83E4AE20F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DF9B-4D46-4321-A78C-E92BCC3A0A38}" type="datetimeFigureOut">
              <a:rPr lang="zh-TW" altLang="en-US" smtClean="0"/>
              <a:pPr/>
              <a:t>2018/8/31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469A-C682-4B2D-BB1F-3D83E4AE20F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DF9B-4D46-4321-A78C-E92BCC3A0A38}" type="datetimeFigureOut">
              <a:rPr lang="zh-TW" altLang="en-US" smtClean="0"/>
              <a:pPr/>
              <a:t>2018/8/31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469A-C682-4B2D-BB1F-3D83E4AE20F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DF9B-4D46-4321-A78C-E92BCC3A0A38}" type="datetimeFigureOut">
              <a:rPr lang="zh-TW" altLang="en-US" smtClean="0"/>
              <a:pPr/>
              <a:t>2018/8/31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469A-C682-4B2D-BB1F-3D83E4AE20F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DF9B-4D46-4321-A78C-E92BCC3A0A38}" type="datetimeFigureOut">
              <a:rPr lang="zh-TW" altLang="en-US" smtClean="0"/>
              <a:pPr/>
              <a:t>2018/8/31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469A-C682-4B2D-BB1F-3D83E4AE20F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DF9B-4D46-4321-A78C-E92BCC3A0A38}" type="datetimeFigureOut">
              <a:rPr lang="zh-TW" altLang="en-US" smtClean="0"/>
              <a:pPr/>
              <a:t>2018/8/31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469A-C682-4B2D-BB1F-3D83E4AE20F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DF9B-4D46-4321-A78C-E92BCC3A0A38}" type="datetimeFigureOut">
              <a:rPr lang="zh-TW" altLang="en-US" smtClean="0"/>
              <a:pPr/>
              <a:t>2018/8/31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469A-C682-4B2D-BB1F-3D83E4AE20F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DF9B-4D46-4321-A78C-E92BCC3A0A38}" type="datetimeFigureOut">
              <a:rPr lang="zh-TW" altLang="en-US" smtClean="0"/>
              <a:pPr/>
              <a:t>2018/8/31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469A-C682-4B2D-BB1F-3D83E4AE20F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DF9B-4D46-4321-A78C-E92BCC3A0A38}" type="datetimeFigureOut">
              <a:rPr lang="zh-TW" altLang="en-US" smtClean="0"/>
              <a:pPr/>
              <a:t>2018/8/31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469A-C682-4B2D-BB1F-3D83E4AE20F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DF9B-4D46-4321-A78C-E92BCC3A0A38}" type="datetimeFigureOut">
              <a:rPr lang="zh-TW" altLang="en-US" smtClean="0"/>
              <a:pPr/>
              <a:t>2018/8/31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469A-C682-4B2D-BB1F-3D83E4AE20F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FDF9B-4D46-4321-A78C-E92BCC3A0A38}" type="datetimeFigureOut">
              <a:rPr lang="zh-TW" altLang="en-US" smtClean="0"/>
              <a:pPr/>
              <a:t>2018/8/31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B469A-C682-4B2D-BB1F-3D83E4AE20F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聖母軍-團員招募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如螢幕大小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投影片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Michael Chong</dc:creator>
  <cp:lastModifiedBy>Michael Chong</cp:lastModifiedBy>
  <cp:revision>4</cp:revision>
  <dcterms:created xsi:type="dcterms:W3CDTF">2018-08-31T01:44:30Z</dcterms:created>
  <dcterms:modified xsi:type="dcterms:W3CDTF">2018-08-31T05:59:07Z</dcterms:modified>
</cp:coreProperties>
</file>